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38" r:id="rId5"/>
    <p:sldId id="339" r:id="rId6"/>
    <p:sldId id="278" r:id="rId7"/>
    <p:sldId id="340" r:id="rId8"/>
    <p:sldId id="341" r:id="rId9"/>
    <p:sldId id="350" r:id="rId10"/>
    <p:sldId id="351" r:id="rId11"/>
    <p:sldId id="352" r:id="rId12"/>
    <p:sldId id="347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112" d="100"/>
          <a:sy n="112" d="100"/>
        </p:scale>
        <p:origin x="-576" y="-7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0166" y="480436"/>
            <a:ext cx="65722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下表是开心果和小丸子各自记录的每天看课外书用的时间。</a:t>
            </a:r>
          </a:p>
        </p:txBody>
      </p:sp>
      <p:sp>
        <p:nvSpPr>
          <p:cNvPr id="3" name="矩形 2"/>
          <p:cNvSpPr/>
          <p:nvPr/>
        </p:nvSpPr>
        <p:spPr>
          <a:xfrm>
            <a:off x="1137767" y="3214692"/>
            <a:ext cx="471154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0.4=     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66461" y="314325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136131" y="314325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28662" y="1785932"/>
          <a:ext cx="4813300" cy="1321603"/>
        </p:xfrm>
        <a:graphic>
          <a:graphicData uri="http://schemas.openxmlformats.org/drawingml/2006/table">
            <a:tbl>
              <a:tblPr/>
              <a:tblGrid>
                <a:gridCol w="1527175"/>
                <a:gridCol w="1317625"/>
                <a:gridCol w="1968500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开心果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小丸子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5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所用时间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0.4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小时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         小时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154172" y="222885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C125.EPS" descr="id:214749089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570" y="1643056"/>
            <a:ext cx="3293458" cy="1067428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422015" y="314325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424047" y="314325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714480" y="4143386"/>
            <a:ext cx="487345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答：开心果用的时间多一些。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7290" y="928676"/>
            <a:ext cx="71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两瓶相同质量的饮料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聪聪喝了其中一瓶的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0.35 kg,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明明喝了另一瓶的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kg,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谁剩下的饮料多一些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09443" y="308611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081541" y="308611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715008" y="150018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630110" y="3127651"/>
            <a:ext cx="90922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=0.4</a:t>
            </a:r>
          </a:p>
        </p:txBody>
      </p:sp>
      <p:sp>
        <p:nvSpPr>
          <p:cNvPr id="8" name="矩形 7"/>
          <p:cNvSpPr/>
          <p:nvPr/>
        </p:nvSpPr>
        <p:spPr>
          <a:xfrm>
            <a:off x="3812021" y="3127651"/>
            <a:ext cx="1633781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0.4&gt;0.35</a:t>
            </a:r>
          </a:p>
        </p:txBody>
      </p:sp>
      <p:sp>
        <p:nvSpPr>
          <p:cNvPr id="9" name="矩形 8"/>
          <p:cNvSpPr/>
          <p:nvPr/>
        </p:nvSpPr>
        <p:spPr>
          <a:xfrm>
            <a:off x="5718490" y="3127651"/>
            <a:ext cx="109036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0.35&lt;</a:t>
            </a:r>
          </a:p>
        </p:txBody>
      </p:sp>
      <p:sp>
        <p:nvSpPr>
          <p:cNvPr id="10" name="矩形 9"/>
          <p:cNvSpPr/>
          <p:nvPr/>
        </p:nvSpPr>
        <p:spPr>
          <a:xfrm>
            <a:off x="2714612" y="4143386"/>
            <a:ext cx="361188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聪聪喝的少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剩的多。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分数和小数的互化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85886" y="857238"/>
            <a:ext cx="7358114" cy="3409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)÷(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)÷(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42976" y="17859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14414" y="92867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285984" y="1785932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42976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000100" y="3514738"/>
          <a:ext cx="811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5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357422" y="3514738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2643174" y="1000114"/>
            <a:ext cx="2928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3        8</a:t>
            </a:r>
          </a:p>
        </p:txBody>
      </p:sp>
      <p:sp>
        <p:nvSpPr>
          <p:cNvPr id="14" name="矩形 13"/>
          <p:cNvSpPr/>
          <p:nvPr/>
        </p:nvSpPr>
        <p:spPr>
          <a:xfrm>
            <a:off x="2571736" y="1643056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  <p:sp>
        <p:nvSpPr>
          <p:cNvPr id="15" name="矩形 14"/>
          <p:cNvSpPr/>
          <p:nvPr/>
        </p:nvSpPr>
        <p:spPr>
          <a:xfrm>
            <a:off x="2643174" y="2714626"/>
            <a:ext cx="29289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16" name="矩形 15"/>
          <p:cNvSpPr/>
          <p:nvPr/>
        </p:nvSpPr>
        <p:spPr>
          <a:xfrm>
            <a:off x="2643174" y="3357568"/>
            <a:ext cx="7858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1285866"/>
            <a:ext cx="67152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a÷b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b≠0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904931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1500166" y="1500180"/>
            <a:ext cx="909223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71868" y="150018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500166" y="300037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28992" y="3000378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0.625</a:t>
            </a:r>
          </a:p>
        </p:txBody>
      </p:sp>
      <p:sp>
        <p:nvSpPr>
          <p:cNvPr id="38" name="矩形 37"/>
          <p:cNvSpPr/>
          <p:nvPr/>
        </p:nvSpPr>
        <p:spPr>
          <a:xfrm>
            <a:off x="1071538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428596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5929322" y="142874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40"/>
          <p:cNvSpPr/>
          <p:nvPr/>
        </p:nvSpPr>
        <p:spPr>
          <a:xfrm>
            <a:off x="3143240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2619047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矩形 42"/>
          <p:cNvSpPr/>
          <p:nvPr/>
        </p:nvSpPr>
        <p:spPr>
          <a:xfrm>
            <a:off x="4429124" y="1643056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0.875 =</a:t>
            </a:r>
          </a:p>
        </p:txBody>
      </p:sp>
      <p:sp>
        <p:nvSpPr>
          <p:cNvPr id="44" name="矩形 43"/>
          <p:cNvSpPr/>
          <p:nvPr/>
        </p:nvSpPr>
        <p:spPr>
          <a:xfrm>
            <a:off x="6643702" y="1585912"/>
            <a:ext cx="1285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0.35 =</a:t>
            </a:r>
          </a:p>
        </p:txBody>
      </p:sp>
      <p:sp>
        <p:nvSpPr>
          <p:cNvPr id="45" name="矩形 44"/>
          <p:cNvSpPr/>
          <p:nvPr/>
        </p:nvSpPr>
        <p:spPr>
          <a:xfrm>
            <a:off x="928662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428596" y="294323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" name="矩形 46"/>
          <p:cNvSpPr/>
          <p:nvPr/>
        </p:nvSpPr>
        <p:spPr>
          <a:xfrm>
            <a:off x="3143240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2619047" y="294323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" name="矩形 48"/>
          <p:cNvSpPr/>
          <p:nvPr/>
        </p:nvSpPr>
        <p:spPr>
          <a:xfrm>
            <a:off x="4572000" y="3157548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0.5=</a:t>
            </a:r>
          </a:p>
        </p:txBody>
      </p:sp>
      <p:sp>
        <p:nvSpPr>
          <p:cNvPr id="50" name="矩形 49"/>
          <p:cNvSpPr/>
          <p:nvPr/>
        </p:nvSpPr>
        <p:spPr>
          <a:xfrm>
            <a:off x="6643702" y="3100404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0.8=</a:t>
            </a:r>
          </a:p>
        </p:txBody>
      </p:sp>
      <p:graphicFrame>
        <p:nvGraphicFramePr>
          <p:cNvPr id="51" name="表格 50"/>
          <p:cNvGraphicFramePr>
            <a:graphicFrameLocks noGrp="1"/>
          </p:cNvGraphicFramePr>
          <p:nvPr/>
        </p:nvGraphicFramePr>
        <p:xfrm>
          <a:off x="8001024" y="142874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2" name="表格 51"/>
          <p:cNvGraphicFramePr>
            <a:graphicFrameLocks noGrp="1"/>
          </p:cNvGraphicFramePr>
          <p:nvPr/>
        </p:nvGraphicFramePr>
        <p:xfrm>
          <a:off x="5715008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7858148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00166" y="1500180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00760" y="1500180"/>
            <a:ext cx="127150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0.3125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48673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3" name="矩形 12"/>
          <p:cNvSpPr/>
          <p:nvPr/>
        </p:nvSpPr>
        <p:spPr>
          <a:xfrm>
            <a:off x="1071538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28596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5429256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4786314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428596" y="3157548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0.16=</a:t>
            </a:r>
          </a:p>
        </p:txBody>
      </p:sp>
      <p:sp>
        <p:nvSpPr>
          <p:cNvPr id="25" name="矩形 24"/>
          <p:cNvSpPr/>
          <p:nvPr/>
        </p:nvSpPr>
        <p:spPr>
          <a:xfrm>
            <a:off x="4786314" y="3157548"/>
            <a:ext cx="12144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1.4=</a:t>
            </a:r>
          </a:p>
        </p:txBody>
      </p:sp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1785918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6286512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214414" y="785800"/>
            <a:ext cx="6929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把下面各数按从小到大的顺序排列起来。</a:t>
            </a: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071670" y="308611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矩形 23"/>
          <p:cNvSpPr/>
          <p:nvPr/>
        </p:nvSpPr>
        <p:spPr>
          <a:xfrm>
            <a:off x="2714612" y="3143254"/>
            <a:ext cx="434926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      &lt;0.58&lt;    &lt;0.8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3214678" y="3071816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5286380" y="307181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857224" y="1785932"/>
            <a:ext cx="6929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(1)0.8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2285984" y="171449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3571868" y="1714494"/>
          <a:ext cx="811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5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5857884" y="171449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85852" y="642924"/>
            <a:ext cx="6929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把下面各数按从小到大的顺序排列起来。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143108" y="294323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786050" y="3000378"/>
            <a:ext cx="308289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     &lt;0.29&lt;0.3&lt;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286116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009971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928662" y="1643056"/>
            <a:ext cx="692948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(2)0.29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357422" y="157161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4119245" y="157161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5000628" y="157161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500048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一个真分数的分子和分母的和是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37,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把它化成小数后是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0.85,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原来的分数是多少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000496" y="185737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857488" y="1928808"/>
            <a:ext cx="109036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0.85=</a:t>
            </a:r>
          </a:p>
        </p:txBody>
      </p:sp>
      <p:sp>
        <p:nvSpPr>
          <p:cNvPr id="5" name="矩形 4"/>
          <p:cNvSpPr/>
          <p:nvPr/>
        </p:nvSpPr>
        <p:spPr>
          <a:xfrm>
            <a:off x="3000364" y="2786064"/>
            <a:ext cx="1633781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17+20=37</a:t>
            </a:r>
          </a:p>
        </p:txBody>
      </p:sp>
      <p:sp>
        <p:nvSpPr>
          <p:cNvPr id="6" name="矩形 5"/>
          <p:cNvSpPr/>
          <p:nvPr/>
        </p:nvSpPr>
        <p:spPr>
          <a:xfrm>
            <a:off x="2143108" y="3571882"/>
            <a:ext cx="451758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所以原来分分数是  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355918" y="350044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328</Words>
  <Application>WPS 演示</Application>
  <PresentationFormat>全屏显示(16:9)</PresentationFormat>
  <Paragraphs>147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307</cp:revision>
  <dcterms:created xsi:type="dcterms:W3CDTF">2018-12-06T02:32:00Z</dcterms:created>
  <dcterms:modified xsi:type="dcterms:W3CDTF">2020-11-10T02:00:26Z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